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1FF"/>
    <a:srgbClr val="431F17"/>
    <a:srgbClr val="A7F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F6761E-CDF8-4EFF-AA47-22AACE0C3497}" v="7" dt="2021-10-13T12:44:48.384"/>
    <p1510:client id="{DA3224F4-7833-400F-94CC-CA94194E8836}" v="14" dt="2021-10-13T13:10:46.14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B5F6761E-CDF8-4EFF-AA47-22AACE0C3497}"/>
    <pc:docChg chg="undo custSel addSld delSld modSld">
      <pc:chgData name="Valerie van den Berg" userId="b7f64057-db8e-423a-b2b5-100c21bc0b3b" providerId="ADAL" clId="{B5F6761E-CDF8-4EFF-AA47-22AACE0C3497}" dt="2021-10-13T12:45:31.180" v="1455" actId="20577"/>
      <pc:docMkLst>
        <pc:docMk/>
      </pc:docMkLst>
      <pc:sldChg chg="modSp mod">
        <pc:chgData name="Valerie van den Berg" userId="b7f64057-db8e-423a-b2b5-100c21bc0b3b" providerId="ADAL" clId="{B5F6761E-CDF8-4EFF-AA47-22AACE0C3497}" dt="2021-10-13T09:39:28.841" v="312" actId="207"/>
        <pc:sldMkLst>
          <pc:docMk/>
          <pc:sldMk cId="1914404811" sldId="256"/>
        </pc:sldMkLst>
        <pc:spChg chg="mod">
          <ac:chgData name="Valerie van den Berg" userId="b7f64057-db8e-423a-b2b5-100c21bc0b3b" providerId="ADAL" clId="{B5F6761E-CDF8-4EFF-AA47-22AACE0C3497}" dt="2021-10-13T09:39:09.457" v="310" actId="20577"/>
          <ac:spMkLst>
            <pc:docMk/>
            <pc:sldMk cId="1914404811" sldId="256"/>
            <ac:spMk id="6" creationId="{81B96BA2-902A-4078-8942-E8A2417A9A29}"/>
          </ac:spMkLst>
        </pc:spChg>
        <pc:graphicFrameChg chg="modGraphic">
          <ac:chgData name="Valerie van den Berg" userId="b7f64057-db8e-423a-b2b5-100c21bc0b3b" providerId="ADAL" clId="{B5F6761E-CDF8-4EFF-AA47-22AACE0C3497}" dt="2021-10-13T09:39:28.841" v="312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</pc:sldChg>
      <pc:sldChg chg="modSp add del mod">
        <pc:chgData name="Valerie van den Berg" userId="b7f64057-db8e-423a-b2b5-100c21bc0b3b" providerId="ADAL" clId="{B5F6761E-CDF8-4EFF-AA47-22AACE0C3497}" dt="2021-10-13T12:27:21.507" v="827" actId="47"/>
        <pc:sldMkLst>
          <pc:docMk/>
          <pc:sldMk cId="2420069998" sldId="257"/>
        </pc:sldMkLst>
        <pc:spChg chg="mod">
          <ac:chgData name="Valerie van den Berg" userId="b7f64057-db8e-423a-b2b5-100c21bc0b3b" providerId="ADAL" clId="{B5F6761E-CDF8-4EFF-AA47-22AACE0C3497}" dt="2021-10-13T12:26:08.631" v="720" actId="5793"/>
          <ac:spMkLst>
            <pc:docMk/>
            <pc:sldMk cId="2420069998" sldId="257"/>
            <ac:spMk id="6" creationId="{81B96BA2-902A-4078-8942-E8A2417A9A29}"/>
          </ac:spMkLst>
        </pc:spChg>
      </pc:sldChg>
      <pc:sldChg chg="addSp modSp new mod">
        <pc:chgData name="Valerie van den Berg" userId="b7f64057-db8e-423a-b2b5-100c21bc0b3b" providerId="ADAL" clId="{B5F6761E-CDF8-4EFF-AA47-22AACE0C3497}" dt="2021-10-13T12:32:41.276" v="1094" actId="20577"/>
        <pc:sldMkLst>
          <pc:docMk/>
          <pc:sldMk cId="1797901805" sldId="258"/>
        </pc:sldMkLst>
        <pc:spChg chg="mod">
          <ac:chgData name="Valerie van den Berg" userId="b7f64057-db8e-423a-b2b5-100c21bc0b3b" providerId="ADAL" clId="{B5F6761E-CDF8-4EFF-AA47-22AACE0C3497}" dt="2021-10-13T12:26:45.524" v="769" actId="20577"/>
          <ac:spMkLst>
            <pc:docMk/>
            <pc:sldMk cId="1797901805" sldId="258"/>
            <ac:spMk id="2" creationId="{4244C31E-A0FF-4990-B2F5-6C10B0E9AB50}"/>
          </ac:spMkLst>
        </pc:spChg>
        <pc:spChg chg="add mod">
          <ac:chgData name="Valerie van den Berg" userId="b7f64057-db8e-423a-b2b5-100c21bc0b3b" providerId="ADAL" clId="{B5F6761E-CDF8-4EFF-AA47-22AACE0C3497}" dt="2021-10-13T12:32:41.276" v="1094" actId="20577"/>
          <ac:spMkLst>
            <pc:docMk/>
            <pc:sldMk cId="1797901805" sldId="258"/>
            <ac:spMk id="3" creationId="{532864B5-A822-4F62-B85A-5016E830738C}"/>
          </ac:spMkLst>
        </pc:spChg>
      </pc:sldChg>
      <pc:sldChg chg="addSp delSp modSp add mod setBg">
        <pc:chgData name="Valerie van den Berg" userId="b7f64057-db8e-423a-b2b5-100c21bc0b3b" providerId="ADAL" clId="{B5F6761E-CDF8-4EFF-AA47-22AACE0C3497}" dt="2021-10-13T12:45:31.180" v="1455" actId="20577"/>
        <pc:sldMkLst>
          <pc:docMk/>
          <pc:sldMk cId="1927440538" sldId="259"/>
        </pc:sldMkLst>
        <pc:spChg chg="mod">
          <ac:chgData name="Valerie van den Berg" userId="b7f64057-db8e-423a-b2b5-100c21bc0b3b" providerId="ADAL" clId="{B5F6761E-CDF8-4EFF-AA47-22AACE0C3497}" dt="2021-10-13T12:43:41.160" v="1262" actId="26606"/>
          <ac:spMkLst>
            <pc:docMk/>
            <pc:sldMk cId="1927440538" sldId="259"/>
            <ac:spMk id="2" creationId="{4244C31E-A0FF-4990-B2F5-6C10B0E9AB50}"/>
          </ac:spMkLst>
        </pc:spChg>
        <pc:spChg chg="mod">
          <ac:chgData name="Valerie van den Berg" userId="b7f64057-db8e-423a-b2b5-100c21bc0b3b" providerId="ADAL" clId="{B5F6761E-CDF8-4EFF-AA47-22AACE0C3497}" dt="2021-10-13T12:43:41.160" v="1262" actId="26606"/>
          <ac:spMkLst>
            <pc:docMk/>
            <pc:sldMk cId="1927440538" sldId="259"/>
            <ac:spMk id="3" creationId="{532864B5-A822-4F62-B85A-5016E830738C}"/>
          </ac:spMkLst>
        </pc:spChg>
        <pc:spChg chg="add">
          <ac:chgData name="Valerie van den Berg" userId="b7f64057-db8e-423a-b2b5-100c21bc0b3b" providerId="ADAL" clId="{B5F6761E-CDF8-4EFF-AA47-22AACE0C3497}" dt="2021-10-13T12:43:41.160" v="1262" actId="26606"/>
          <ac:spMkLst>
            <pc:docMk/>
            <pc:sldMk cId="1927440538" sldId="259"/>
            <ac:spMk id="6" creationId="{5E39A796-BE83-48B1-B33F-35C4A32AAB57}"/>
          </ac:spMkLst>
        </pc:spChg>
        <pc:spChg chg="add">
          <ac:chgData name="Valerie van den Berg" userId="b7f64057-db8e-423a-b2b5-100c21bc0b3b" providerId="ADAL" clId="{B5F6761E-CDF8-4EFF-AA47-22AACE0C3497}" dt="2021-10-13T12:43:41.160" v="1262" actId="26606"/>
          <ac:spMkLst>
            <pc:docMk/>
            <pc:sldMk cId="1927440538" sldId="259"/>
            <ac:spMk id="7" creationId="{72F84B47-E267-4194-8194-831DB7B5547F}"/>
          </ac:spMkLst>
        </pc:spChg>
        <pc:spChg chg="add del">
          <ac:chgData name="Valerie van den Berg" userId="b7f64057-db8e-423a-b2b5-100c21bc0b3b" providerId="ADAL" clId="{B5F6761E-CDF8-4EFF-AA47-22AACE0C3497}" dt="2021-10-13T12:43:16.582" v="1257" actId="26606"/>
          <ac:spMkLst>
            <pc:docMk/>
            <pc:sldMk cId="1927440538" sldId="259"/>
            <ac:spMk id="9" creationId="{5E39A796-BE83-48B1-B33F-35C4A32AAB57}"/>
          </ac:spMkLst>
        </pc:spChg>
        <pc:spChg chg="add del">
          <ac:chgData name="Valerie van den Berg" userId="b7f64057-db8e-423a-b2b5-100c21bc0b3b" providerId="ADAL" clId="{B5F6761E-CDF8-4EFF-AA47-22AACE0C3497}" dt="2021-10-13T12:43:16.582" v="1257" actId="26606"/>
          <ac:spMkLst>
            <pc:docMk/>
            <pc:sldMk cId="1927440538" sldId="259"/>
            <ac:spMk id="11" creationId="{72F84B47-E267-4194-8194-831DB7B5547F}"/>
          </ac:spMkLst>
        </pc:spChg>
        <pc:graphicFrameChg chg="add mod modGraphic">
          <ac:chgData name="Valerie van den Berg" userId="b7f64057-db8e-423a-b2b5-100c21bc0b3b" providerId="ADAL" clId="{B5F6761E-CDF8-4EFF-AA47-22AACE0C3497}" dt="2021-10-13T12:43:49.825" v="1263" actId="1076"/>
          <ac:graphicFrameMkLst>
            <pc:docMk/>
            <pc:sldMk cId="1927440538" sldId="259"/>
            <ac:graphicFrameMk id="4" creationId="{D99095CC-FA37-45DF-8653-209F4231CC2D}"/>
          </ac:graphicFrameMkLst>
        </pc:graphicFrameChg>
        <pc:graphicFrameChg chg="add del mod">
          <ac:chgData name="Valerie van den Berg" userId="b7f64057-db8e-423a-b2b5-100c21bc0b3b" providerId="ADAL" clId="{B5F6761E-CDF8-4EFF-AA47-22AACE0C3497}" dt="2021-10-13T12:43:37.214" v="1261"/>
          <ac:graphicFrameMkLst>
            <pc:docMk/>
            <pc:sldMk cId="1927440538" sldId="259"/>
            <ac:graphicFrameMk id="5" creationId="{B5E442E8-C537-44C4-A0E0-341B284933A8}"/>
          </ac:graphicFrameMkLst>
        </pc:graphicFrameChg>
        <pc:graphicFrameChg chg="add del mod">
          <ac:chgData name="Valerie van den Berg" userId="b7f64057-db8e-423a-b2b5-100c21bc0b3b" providerId="ADAL" clId="{B5F6761E-CDF8-4EFF-AA47-22AACE0C3497}" dt="2021-10-13T12:44:47.692" v="1360" actId="478"/>
          <ac:graphicFrameMkLst>
            <pc:docMk/>
            <pc:sldMk cId="1927440538" sldId="259"/>
            <ac:graphicFrameMk id="8" creationId="{4887DA7A-D472-4DB1-91E8-FFD7DB77307B}"/>
          </ac:graphicFrameMkLst>
        </pc:graphicFrameChg>
        <pc:graphicFrameChg chg="add mod modGraphic">
          <ac:chgData name="Valerie van den Berg" userId="b7f64057-db8e-423a-b2b5-100c21bc0b3b" providerId="ADAL" clId="{B5F6761E-CDF8-4EFF-AA47-22AACE0C3497}" dt="2021-10-13T12:44:45.041" v="1359" actId="20577"/>
          <ac:graphicFrameMkLst>
            <pc:docMk/>
            <pc:sldMk cId="1927440538" sldId="259"/>
            <ac:graphicFrameMk id="12" creationId="{B1C80EB4-07EC-4386-9F42-21592F8336F4}"/>
          </ac:graphicFrameMkLst>
        </pc:graphicFrameChg>
        <pc:graphicFrameChg chg="add mod modGraphic">
          <ac:chgData name="Valerie van den Berg" userId="b7f64057-db8e-423a-b2b5-100c21bc0b3b" providerId="ADAL" clId="{B5F6761E-CDF8-4EFF-AA47-22AACE0C3497}" dt="2021-10-13T12:45:31.180" v="1455" actId="20577"/>
          <ac:graphicFrameMkLst>
            <pc:docMk/>
            <pc:sldMk cId="1927440538" sldId="259"/>
            <ac:graphicFrameMk id="13" creationId="{97ACB15E-068E-4552-B4D4-62A5847D7284}"/>
          </ac:graphicFrameMkLst>
        </pc:graphicFrameChg>
      </pc:sldChg>
      <pc:sldChg chg="modSp new del mod">
        <pc:chgData name="Valerie van den Berg" userId="b7f64057-db8e-423a-b2b5-100c21bc0b3b" providerId="ADAL" clId="{B5F6761E-CDF8-4EFF-AA47-22AACE0C3497}" dt="2021-10-13T12:37:55.246" v="1112" actId="2696"/>
        <pc:sldMkLst>
          <pc:docMk/>
          <pc:sldMk cId="2072644506" sldId="260"/>
        </pc:sldMkLst>
        <pc:spChg chg="mod">
          <ac:chgData name="Valerie van den Berg" userId="b7f64057-db8e-423a-b2b5-100c21bc0b3b" providerId="ADAL" clId="{B5F6761E-CDF8-4EFF-AA47-22AACE0C3497}" dt="2021-10-13T12:32:51.394" v="1111" actId="20577"/>
          <ac:spMkLst>
            <pc:docMk/>
            <pc:sldMk cId="2072644506" sldId="260"/>
            <ac:spMk id="2" creationId="{BB73915D-3926-4C5A-82B6-2C7D7773BD04}"/>
          </ac:spMkLst>
        </pc:spChg>
      </pc:sldChg>
    </pc:docChg>
  </pc:docChgLst>
  <pc:docChgLst>
    <pc:chgData name="Machiel Huizer" userId="S::m.huizer@yuverta.nl::0b4bf857-8aca-4d56-ad29-a5ba2f061b68" providerId="AD" clId="Web-{DA3224F4-7833-400F-94CC-CA94194E8836}"/>
    <pc:docChg chg="modSld">
      <pc:chgData name="Machiel Huizer" userId="S::m.huizer@yuverta.nl::0b4bf857-8aca-4d56-ad29-a5ba2f061b68" providerId="AD" clId="Web-{DA3224F4-7833-400F-94CC-CA94194E8836}" dt="2021-10-13T13:10:46.140" v="4" actId="20577"/>
      <pc:docMkLst>
        <pc:docMk/>
      </pc:docMkLst>
      <pc:sldChg chg="modSp">
        <pc:chgData name="Machiel Huizer" userId="S::m.huizer@yuverta.nl::0b4bf857-8aca-4d56-ad29-a5ba2f061b68" providerId="AD" clId="Web-{DA3224F4-7833-400F-94CC-CA94194E8836}" dt="2021-10-13T13:10:46.140" v="4" actId="20577"/>
        <pc:sldMkLst>
          <pc:docMk/>
          <pc:sldMk cId="1797901805" sldId="258"/>
        </pc:sldMkLst>
        <pc:spChg chg="mod">
          <ac:chgData name="Machiel Huizer" userId="S::m.huizer@yuverta.nl::0b4bf857-8aca-4d56-ad29-a5ba2f061b68" providerId="AD" clId="Web-{DA3224F4-7833-400F-94CC-CA94194E8836}" dt="2021-10-13T13:10:46.140" v="4" actId="20577"/>
          <ac:spMkLst>
            <pc:docMk/>
            <pc:sldMk cId="1797901805" sldId="258"/>
            <ac:spMk id="3" creationId="{532864B5-A822-4F62-B85A-5016E830738C}"/>
          </ac:spMkLst>
        </pc:spChg>
      </pc:sldChg>
    </pc:docChg>
  </pc:docChgLst>
  <pc:docChgLst>
    <pc:chgData clId="Web-{DA3224F4-7833-400F-94CC-CA94194E8836}"/>
    <pc:docChg chg="modSld">
      <pc:chgData name="" userId="" providerId="" clId="Web-{DA3224F4-7833-400F-94CC-CA94194E8836}" dt="2021-10-13T13:10:41.296" v="8" actId="20577"/>
      <pc:docMkLst>
        <pc:docMk/>
      </pc:docMkLst>
      <pc:sldChg chg="modSp">
        <pc:chgData name="" userId="" providerId="" clId="Web-{DA3224F4-7833-400F-94CC-CA94194E8836}" dt="2021-10-13T13:10:41.296" v="8" actId="20577"/>
        <pc:sldMkLst>
          <pc:docMk/>
          <pc:sldMk cId="1797901805" sldId="258"/>
        </pc:sldMkLst>
        <pc:spChg chg="mod">
          <ac:chgData name="" userId="" providerId="" clId="Web-{DA3224F4-7833-400F-94CC-CA94194E8836}" dt="2021-10-13T13:10:41.296" v="8" actId="20577"/>
          <ac:spMkLst>
            <pc:docMk/>
            <pc:sldMk cId="1797901805" sldId="258"/>
            <ac:spMk id="3" creationId="{532864B5-A822-4F62-B85A-5016E83073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3C7E7-38D9-4CAD-8C63-E1F2EFDC2DC2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45E3-4EC8-46F4-9A15-D7F29D7B62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64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A645E3-4EC8-46F4-9A15-D7F29D7B625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6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18-10-2021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leefbare stad</a:t>
            </a:r>
            <a:endParaRPr lang="nl-NL" sz="440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97287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Onderzoeksopzet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Theoretisch kader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Burgerparticipatie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Onderzoeksresultaten- en advies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7561"/>
            <a:ext cx="5358698" cy="2872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maandag 18-10-2018</a:t>
            </a:r>
          </a:p>
          <a:p>
            <a:pPr marL="0" indent="0">
              <a:buFont typeface="Arial" charset="0"/>
              <a:buNone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</a:rPr>
              <a:t>Feedback bijeenkomst in lokaal 6 en 7</a:t>
            </a:r>
          </a:p>
          <a:p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</a:rPr>
              <a:t>Lokaal 6 </a:t>
            </a:r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10:15 uur Vrije tijd</a:t>
            </a:r>
          </a:p>
          <a:p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Lokaal 7  10:15 uur Stad en Wijk</a:t>
            </a:r>
          </a:p>
          <a:p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Lokaal 6  11:15 uur Lifestyle</a:t>
            </a:r>
          </a:p>
          <a:p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Lokaal 7  11:15 uur W&amp;E + Circulaire economie</a:t>
            </a: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</a:rPr>
              <a:t>Uitleg reflectiedocument </a:t>
            </a:r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deadline 4 november</a:t>
            </a: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299460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tx1"/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Adviesrapport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latin typeface="Arial" panose="020B0604020202020204" pitchFamily="34" charset="0"/>
                <a:cs typeface="Arial" panose="020B0604020202020204" pitchFamily="34" charset="0"/>
              </a:rPr>
              <a:t>Pecha</a:t>
            </a: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latin typeface="Arial" panose="020B0604020202020204" pitchFamily="34" charset="0"/>
                <a:cs typeface="Arial" panose="020B0604020202020204" pitchFamily="34" charset="0"/>
              </a:rPr>
              <a:t>Kucha</a:t>
            </a:r>
            <a:endParaRPr lang="nl-NL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4C31E-A0FF-4990-B2F5-6C10B0E9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na de herfstvakantie</a:t>
            </a:r>
          </a:p>
        </p:txBody>
      </p:sp>
      <p:sp>
        <p:nvSpPr>
          <p:cNvPr id="3" name="Tijdelijke aanduiding voor inhoud 5">
            <a:extLst>
              <a:ext uri="{FF2B5EF4-FFF2-40B4-BE49-F238E27FC236}">
                <a16:creationId xmlns:a16="http://schemas.microsoft.com/office/drawing/2014/main" id="{532864B5-A822-4F62-B85A-5016E830738C}"/>
              </a:ext>
            </a:extLst>
          </p:cNvPr>
          <p:cNvSpPr txBox="1">
            <a:spLocks/>
          </p:cNvSpPr>
          <p:nvPr/>
        </p:nvSpPr>
        <p:spPr bwMode="auto">
          <a:xfrm>
            <a:off x="737301" y="1690688"/>
            <a:ext cx="11139625" cy="345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Maandag 1 november 09:30 uur op school, lopen we samen naar het Stadhuis voor de </a:t>
            </a:r>
            <a:r>
              <a:rPr lang="nl-NL" sz="18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Pecha</a:t>
            </a: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Kucha’s</a:t>
            </a: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Vergeet ook je Adviesrapport niet in te leveren vandaag, daarna hebben we gewoon les</a:t>
            </a:r>
          </a:p>
          <a:p>
            <a:r>
              <a:rPr lang="nl-NL" sz="1800" dirty="0">
                <a:solidFill>
                  <a:srgbClr val="000644"/>
                </a:solidFill>
                <a:latin typeface="Arial"/>
                <a:cs typeface="Arial"/>
              </a:rPr>
              <a:t>Dinsdag 2 november zijn jullie vrij, wel examens NL spreken  </a:t>
            </a:r>
            <a:r>
              <a:rPr lang="nl-NL" sz="1800" dirty="0">
                <a:solidFill>
                  <a:srgbClr val="000644"/>
                </a:solidFill>
                <a:latin typeface="Arial"/>
                <a:cs typeface="Arial"/>
                <a:sym typeface="Wingdings" panose="05000000000000000000" pitchFamily="2" charset="2"/>
              </a:rPr>
              <a:t></a:t>
            </a:r>
          </a:p>
          <a:p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Woensdag 3 november is er volgens rooster examen in </a:t>
            </a:r>
            <a:r>
              <a:rPr lang="nl-NL" sz="180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Den Bosch, verder geen les</a:t>
            </a:r>
            <a:endParaRPr lang="nl-NL" sz="18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Donderdag 4 november is er les </a:t>
            </a:r>
          </a:p>
          <a:p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Vrijdag 5 november is er les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0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4C31E-A0FF-4990-B2F5-6C10B0E9A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Reflectiedocument </a:t>
            </a:r>
          </a:p>
        </p:txBody>
      </p:sp>
      <p:sp>
        <p:nvSpPr>
          <p:cNvPr id="3" name="Tijdelijke aanduiding voor inhoud 5">
            <a:extLst>
              <a:ext uri="{FF2B5EF4-FFF2-40B4-BE49-F238E27FC236}">
                <a16:creationId xmlns:a16="http://schemas.microsoft.com/office/drawing/2014/main" id="{532864B5-A822-4F62-B85A-5016E830738C}"/>
              </a:ext>
            </a:extLst>
          </p:cNvPr>
          <p:cNvSpPr txBox="1">
            <a:spLocks/>
          </p:cNvSpPr>
          <p:nvPr/>
        </p:nvSpPr>
        <p:spPr bwMode="auto"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900" b="1"/>
              <a:t>Schrijven na aanleiding van de feedback friends bijeenkomsten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/>
              <a:t>Document is te vinden op de wiki IBS LBS – feedbackfriends – reflectiedocument feedback friends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/>
              <a:t>Deadline is 4 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/>
              <a:t>Inleveren via opdrachten in Teams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1"/>
              <a:t>We beoordelen de reflectie kritisch</a:t>
            </a:r>
          </a:p>
          <a:p>
            <a:pPr marL="0">
              <a:buFont typeface="Arial" panose="020B0604020202020204" pitchFamily="34" charset="0"/>
              <a:buChar char="•"/>
            </a:pPr>
            <a:endParaRPr lang="en-US" sz="1900" b="1"/>
          </a:p>
          <a:p>
            <a:pPr marL="0">
              <a:buFont typeface="Arial" panose="020B0604020202020204" pitchFamily="34" charset="0"/>
              <a:buChar char="•"/>
            </a:pPr>
            <a:endParaRPr lang="en-US" sz="1900" b="1"/>
          </a:p>
          <a:p>
            <a:pPr marL="0">
              <a:buFont typeface="Arial" panose="020B0604020202020204" pitchFamily="34" charset="0"/>
              <a:buChar char="•"/>
            </a:pPr>
            <a:endParaRPr lang="en-US" sz="1900" b="1"/>
          </a:p>
          <a:p>
            <a:pPr marL="0">
              <a:buFont typeface="Arial" panose="020B0604020202020204" pitchFamily="34" charset="0"/>
              <a:buChar char="•"/>
            </a:pPr>
            <a:endParaRPr lang="en-US" sz="1900" b="1"/>
          </a:p>
          <a:p>
            <a:pPr marL="0">
              <a:buFont typeface="Arial" panose="020B0604020202020204" pitchFamily="34" charset="0"/>
              <a:buChar char="•"/>
            </a:pPr>
            <a:endParaRPr lang="en-US" sz="1900" b="1"/>
          </a:p>
          <a:p>
            <a:pPr marL="0">
              <a:buFont typeface="Arial" panose="020B0604020202020204" pitchFamily="34" charset="0"/>
              <a:buChar char="•"/>
            </a:pPr>
            <a:endParaRPr lang="en-US" sz="1900" b="1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99095CC-FA37-45DF-8653-209F4231C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527251"/>
              </p:ext>
            </p:extLst>
          </p:nvPr>
        </p:nvGraphicFramePr>
        <p:xfrm>
          <a:off x="5333943" y="1060364"/>
          <a:ext cx="6019331" cy="137803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019331">
                  <a:extLst>
                    <a:ext uri="{9D8B030D-6E8A-4147-A177-3AD203B41FA5}">
                      <a16:colId xmlns:a16="http://schemas.microsoft.com/office/drawing/2014/main" val="1901133080"/>
                    </a:ext>
                  </a:extLst>
                </a:gridCol>
              </a:tblGrid>
              <a:tr h="1378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700" dirty="0">
                          <a:effectLst/>
                        </a:rPr>
                        <a:t>Feedback: Wat heb ik gedaan? Hoe heb ik het aangepakt? Wat ging er goed? Wat kon beter?</a:t>
                      </a:r>
                      <a:endParaRPr lang="nl-NL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053" marR="167053" marT="0" marB="0"/>
                </a:tc>
                <a:extLst>
                  <a:ext uri="{0D108BD9-81ED-4DB2-BD59-A6C34878D82A}">
                    <a16:rowId xmlns:a16="http://schemas.microsoft.com/office/drawing/2014/main" val="249364724"/>
                  </a:ext>
                </a:extLst>
              </a:tr>
            </a:tbl>
          </a:graphicData>
        </a:graphic>
      </p:graphicFrame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1C80EB4-07EC-4386-9F42-21592F833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03092"/>
              </p:ext>
            </p:extLst>
          </p:nvPr>
        </p:nvGraphicFramePr>
        <p:xfrm>
          <a:off x="5333942" y="2628286"/>
          <a:ext cx="6019331" cy="137803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019331">
                  <a:extLst>
                    <a:ext uri="{9D8B030D-6E8A-4147-A177-3AD203B41FA5}">
                      <a16:colId xmlns:a16="http://schemas.microsoft.com/office/drawing/2014/main" val="1901133080"/>
                    </a:ext>
                  </a:extLst>
                </a:gridCol>
              </a:tblGrid>
              <a:tr h="1378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700" dirty="0" err="1">
                          <a:effectLst/>
                        </a:rPr>
                        <a:t>Feedup</a:t>
                      </a:r>
                      <a:r>
                        <a:rPr lang="nl-NL" sz="2700" dirty="0">
                          <a:effectLst/>
                        </a:rPr>
                        <a:t>: Waar ga ik heen? Wat is mijn doel of wat wil ik bereiken een volgende keer?</a:t>
                      </a:r>
                      <a:endParaRPr lang="nl-NL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053" marR="167053" marT="0" marB="0"/>
                </a:tc>
                <a:extLst>
                  <a:ext uri="{0D108BD9-81ED-4DB2-BD59-A6C34878D82A}">
                    <a16:rowId xmlns:a16="http://schemas.microsoft.com/office/drawing/2014/main" val="249364724"/>
                  </a:ext>
                </a:extLst>
              </a:tr>
            </a:tbl>
          </a:graphicData>
        </a:graphic>
      </p:graphicFrame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97ACB15E-068E-4552-B4D4-62A5847D7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7447"/>
              </p:ext>
            </p:extLst>
          </p:nvPr>
        </p:nvGraphicFramePr>
        <p:xfrm>
          <a:off x="5333941" y="4266229"/>
          <a:ext cx="6019331" cy="137803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019331">
                  <a:extLst>
                    <a:ext uri="{9D8B030D-6E8A-4147-A177-3AD203B41FA5}">
                      <a16:colId xmlns:a16="http://schemas.microsoft.com/office/drawing/2014/main" val="1901133080"/>
                    </a:ext>
                  </a:extLst>
                </a:gridCol>
              </a:tblGrid>
              <a:tr h="1378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700" dirty="0" err="1">
                          <a:effectLst/>
                        </a:rPr>
                        <a:t>Feedforward</a:t>
                      </a:r>
                      <a:r>
                        <a:rPr lang="nl-NL" sz="2700" dirty="0">
                          <a:effectLst/>
                        </a:rPr>
                        <a:t>: Hoe ga ik dat doel bereiken? Wat ga ik daarvoor (anders) doen?</a:t>
                      </a:r>
                      <a:endParaRPr lang="nl-NL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053" marR="167053" marT="0" marB="0"/>
                </a:tc>
                <a:extLst>
                  <a:ext uri="{0D108BD9-81ED-4DB2-BD59-A6C34878D82A}">
                    <a16:rowId xmlns:a16="http://schemas.microsoft.com/office/drawing/2014/main" val="249364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4405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FF143-0ABB-4CFF-A5DD-2BA0E6EC9068}">
  <ds:schemaRefs>
    <ds:schemaRef ds:uri="2c4f0c93-2979-4f27-aab2-70de95932352"/>
    <ds:schemaRef ds:uri="http://schemas.microsoft.com/office/2006/metadata/properties"/>
    <ds:schemaRef ds:uri="http://purl.org/dc/terms/"/>
    <ds:schemaRef ds:uri="c6f82ce1-f6df-49a5-8b49-cf8409a27aa4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76AC28-4271-40BC-9173-977A0F10B6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269</Words>
  <Application>Microsoft Office PowerPoint</Application>
  <PresentationFormat>Breedbeeld</PresentationFormat>
  <Paragraphs>50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Kantoorthema</vt:lpstr>
      <vt:lpstr>PowerPoint-presentatie</vt:lpstr>
      <vt:lpstr>Planning na de herfstvakantie</vt:lpstr>
      <vt:lpstr>Reflectiedocument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Valerie van den Berg</cp:lastModifiedBy>
  <cp:revision>8</cp:revision>
  <dcterms:created xsi:type="dcterms:W3CDTF">2021-07-07T07:37:45Z</dcterms:created>
  <dcterms:modified xsi:type="dcterms:W3CDTF">2021-10-18T06:53:55Z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